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F0E2E-0CD2-4561-BEA7-44905ACEF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633641-1EDD-476A-A472-6AB58294D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FB08B-415D-4631-9F7E-81EF6498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243E8A-D028-4AA3-8593-6288BC52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0FDC02-DA0B-4451-92B0-3F96D7E9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36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611D3-AD54-4A72-89CC-A847170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0241AD-0419-4E83-9501-D8176ABA8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ECDE0-A63C-468C-957A-D65AF0F0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4FD1CE-B113-45CB-B3EC-2C8D5B66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9CC2A-CA84-4596-AD50-E6CCB19D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13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AB4C52-C7D2-4C06-B8F2-270CA8B77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D73114-C206-4872-B8B6-EEAD4B22C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12388-5113-40DB-803A-87CBA411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BD3D73-B0D2-4C37-B201-387F9F3D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FC187-E2AF-4B04-82E9-C9A5F0DE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64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592E1-11E7-4BE9-8B1C-4FC23CA8E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CAC94C-FE65-4EB5-A4F2-093DFDDA0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DC1FF7-25FB-4D3D-82D6-46529D3D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23A03-296A-46B6-9C06-F914ABC2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441499-DD4F-4A49-BF3C-922219A5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17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4EB72-6676-460C-824B-F90E85F94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DF039-D8A7-43FE-A735-DE67BE5A8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389837-842C-4AC3-AFFD-A9C992782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DD3021-5B79-4382-A782-73F981DE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96208D-EB25-4163-9BC4-B5CD0AA0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553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85A30-B649-485F-BA05-9BF4EE9E3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33EF28-8E75-46B5-8421-BCA261A0C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8B074B-3453-4F96-B382-D69379CAF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5B44D1-FB4A-40A8-B03A-96BDADC7C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88A45D-FCB7-48F1-9829-2C106881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F9D89F-2D32-41AC-A9AC-A530DDC9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48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DC87C-1054-40E4-BCA9-A5FD3B59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DAF95A-980D-43B5-B14B-FD8363A9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8368C7-6E80-45ED-8A8D-C2D8AC6AE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2DBCBD-AD91-4CB8-A757-B4B58E248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85F1EC5-AD9E-4D44-ABC0-D6222CB30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FCC89A-FA3D-4096-BC8B-811C71772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BCA107-5E7D-4B2D-9B50-3226DC0AA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9506BA-BD79-4879-AEBA-69312022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9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0560F-B6B3-4B70-A11E-BB6925371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F076A5-C752-4C59-B589-F4B01752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151C55-4412-410C-A24C-B29A5C4D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7C86C8-0948-4AFC-98A4-F7EB6169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730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AC9210-BEBD-4195-9FD6-EBA90B12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B59ABB-B332-47B2-B7BC-6D7D736A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4EB9E3-A7A6-4366-90C5-503C833B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204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97F51-C0E4-4EEB-87AE-B24739849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19AB26-AE18-4FFA-B994-0E69CC98E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34DFA9-2500-4085-8681-6025550C0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EA7DBC-B25D-4E87-9A73-D8B5634F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FE3130-C337-4F5F-9199-E73F0DA9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21E625-D7C9-42A2-9719-708CCE1E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275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63878-973A-430D-87A0-4C3FC549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9E59BE-5A17-421B-8C0A-9B846BD1F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997014-086E-4B96-B1E8-C2EA55FD6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3D1E7-3B3A-47F1-A6A7-52C02890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2881B7-9529-43D2-B74B-C0426E40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9E4E12-4DAD-4DE2-942A-D1B622A9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25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A42D6C-FDDB-4C78-99AA-3F2999605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4DFC6B-6EBC-41C7-93A3-101B85E35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E3DA64-E862-4E6A-9A58-3E4E294C4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1AC0-6ED1-4490-A163-73B554CE962F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C1F31C-7F24-4A23-8F82-1575ABA3D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AAE02-288A-4210-AF5A-831568595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4F14-EA49-45BF-866D-5F2377270B1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583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30410F-3217-4147-A435-52963A204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106" y="457200"/>
            <a:ext cx="5181600" cy="5719763"/>
          </a:xfrm>
        </p:spPr>
        <p:txBody>
          <a:bodyPr>
            <a:normAutofit fontScale="92500" lnSpcReduction="20000"/>
          </a:bodyPr>
          <a:lstStyle/>
          <a:p>
            <a:r>
              <a:rPr lang="es-MX" sz="1400" b="1" dirty="0">
                <a:effectLst/>
              </a:rPr>
              <a:t> </a:t>
            </a:r>
            <a:r>
              <a:rPr lang="es-MX" sz="1800" b="1" dirty="0">
                <a:effectLst/>
              </a:rPr>
              <a:t>¿Cuál era la función principal del Consejo de Indias en España?</a:t>
            </a:r>
          </a:p>
          <a:p>
            <a:r>
              <a:rPr lang="es-MX" sz="1800" b="1" dirty="0">
                <a:effectLst/>
              </a:rPr>
              <a:t>¿Qué institución controlaba el comercio y cobraba el Quinto Real?</a:t>
            </a:r>
          </a:p>
          <a:p>
            <a:r>
              <a:rPr lang="es-MX" sz="1800" b="1" dirty="0">
                <a:effectLst/>
              </a:rPr>
              <a:t>¿Quién era el virrey y qué representaba en América?</a:t>
            </a:r>
          </a:p>
          <a:p>
            <a:r>
              <a:rPr lang="es-MX" sz="1800" b="1" dirty="0">
                <a:effectLst/>
              </a:rPr>
              <a:t>¿Cuál era el rol de las Reales Audiencias?</a:t>
            </a:r>
          </a:p>
          <a:p>
            <a:r>
              <a:rPr lang="es-MX" sz="1800" b="1" dirty="0">
                <a:effectLst/>
              </a:rPr>
              <a:t>¿Qué institución de gobierno local era el Cabildo y por qué fue importante para la elite criolla?</a:t>
            </a:r>
          </a:p>
          <a:p>
            <a:r>
              <a:rPr lang="es-MX" sz="1800" b="1" dirty="0">
                <a:effectLst/>
              </a:rPr>
              <a:t>Describe las principales características del trazado en damero. ¿Quién fue su creador?</a:t>
            </a:r>
          </a:p>
          <a:p>
            <a:r>
              <a:rPr lang="es-MX" sz="1800" b="1" dirty="0">
                <a:effectLst/>
              </a:rPr>
              <a:t>¿Por qué era importante la Plaza Mayor en la vida de la ciudad colonial?</a:t>
            </a:r>
          </a:p>
          <a:p>
            <a:r>
              <a:rPr lang="es-MX" sz="1800" b="1" dirty="0">
                <a:effectLst/>
              </a:rPr>
              <a:t>¿Qué factores geográficos consideraban los españoles al fundar una ciudad?</a:t>
            </a:r>
          </a:p>
          <a:p>
            <a:r>
              <a:rPr lang="es-MX" sz="1800" b="1" dirty="0">
                <a:effectLst/>
              </a:rPr>
              <a:t>Nombre los principales grupos sociales de la época colonial, de la cúspide a la base de la pirámide.</a:t>
            </a:r>
          </a:p>
          <a:p>
            <a:r>
              <a:rPr lang="es-MX" sz="1800" b="1" dirty="0">
                <a:effectLst/>
              </a:rPr>
              <a:t>¿Cuál era la diferencia entre un peninsular y un criollo?</a:t>
            </a:r>
          </a:p>
          <a:p>
            <a:endParaRPr lang="es-MX" sz="1800" b="1" dirty="0">
              <a:effectLst/>
            </a:endParaRPr>
          </a:p>
          <a:p>
            <a:pPr marL="0" indent="0">
              <a:buNone/>
            </a:pPr>
            <a:br>
              <a:rPr lang="es-MX" sz="1800" b="1" dirty="0">
                <a:solidFill>
                  <a:srgbClr val="4D6BFE"/>
                </a:solidFill>
                <a:effectLst/>
              </a:rPr>
            </a:br>
            <a:endParaRPr lang="es-CL" sz="1800" b="1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8383B1A-0CEA-417B-8609-79B3EF376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165" y="349623"/>
            <a:ext cx="5181600" cy="5486681"/>
          </a:xfrm>
        </p:spPr>
        <p:txBody>
          <a:bodyPr>
            <a:noAutofit/>
          </a:bodyPr>
          <a:lstStyle/>
          <a:p>
            <a:r>
              <a:rPr lang="es-MX" sz="1800" b="1" dirty="0">
                <a:effectLst/>
              </a:rPr>
              <a:t>Nombre los tres principales sistemas de trabajo y explotación en la colonia.</a:t>
            </a:r>
          </a:p>
          <a:p>
            <a:r>
              <a:rPr lang="es-MX" sz="1800" b="1" dirty="0">
                <a:effectLst/>
              </a:rPr>
              <a:t>Explica cómo funcionaba la hacienda colonial en Chile. ¿Quiénes eran los inquilinos y los peones?</a:t>
            </a:r>
          </a:p>
          <a:p>
            <a:r>
              <a:rPr lang="es-MX" sz="1800" b="1" dirty="0">
                <a:effectLst/>
              </a:rPr>
              <a:t>¿Qué evento se conoce como el Desastre de Curalaba y qué consecuencias tuvo para los españoles?</a:t>
            </a:r>
          </a:p>
          <a:p>
            <a:r>
              <a:rPr lang="es-MX" sz="1800" b="1" dirty="0">
                <a:effectLst/>
              </a:rPr>
              <a:t>¿Cuál era la diferencia entre la Guerra Defensiva y la Guerra Ofensiva en la Guerra de Arauco?</a:t>
            </a:r>
          </a:p>
          <a:p>
            <a:r>
              <a:rPr lang="es-MX" sz="1800" b="1" dirty="0">
                <a:effectLst/>
              </a:rPr>
              <a:t>¿Qué eran los Parlamentos y por qué se crearon?</a:t>
            </a:r>
          </a:p>
          <a:p>
            <a:r>
              <a:rPr lang="es-MX" sz="1800" b="1" dirty="0">
                <a:effectLst/>
              </a:rPr>
              <a:t>¿Qué acuerdo se estableció en el Parlamento de Quilín?</a:t>
            </a:r>
          </a:p>
          <a:p>
            <a:r>
              <a:rPr lang="es-MX" sz="1800" b="1" dirty="0">
                <a:effectLst/>
              </a:rPr>
              <a:t>¿Quién fue el español que inició la conquista de Chile y quién le sucedió?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924559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Felipe Díaz Gamboa</dc:creator>
  <cp:lastModifiedBy>José Felipe Díaz Gamboa</cp:lastModifiedBy>
  <cp:revision>1</cp:revision>
  <dcterms:created xsi:type="dcterms:W3CDTF">2025-08-26T13:26:52Z</dcterms:created>
  <dcterms:modified xsi:type="dcterms:W3CDTF">2025-08-26T13:27:04Z</dcterms:modified>
</cp:coreProperties>
</file>